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6" r:id="rId2"/>
  </p:sldMasterIdLst>
  <p:notesMasterIdLst>
    <p:notesMasterId r:id="rId23"/>
  </p:notesMasterIdLst>
  <p:sldIdLst>
    <p:sldId id="256" r:id="rId3"/>
    <p:sldId id="257" r:id="rId4"/>
    <p:sldId id="528" r:id="rId5"/>
    <p:sldId id="529" r:id="rId6"/>
    <p:sldId id="530" r:id="rId7"/>
    <p:sldId id="450" r:id="rId8"/>
    <p:sldId id="531" r:id="rId9"/>
    <p:sldId id="532" r:id="rId10"/>
    <p:sldId id="533" r:id="rId11"/>
    <p:sldId id="543" r:id="rId12"/>
    <p:sldId id="544" r:id="rId13"/>
    <p:sldId id="459" r:id="rId14"/>
    <p:sldId id="461" r:id="rId15"/>
    <p:sldId id="460" r:id="rId16"/>
    <p:sldId id="480" r:id="rId17"/>
    <p:sldId id="481" r:id="rId18"/>
    <p:sldId id="542" r:id="rId19"/>
    <p:sldId id="463" r:id="rId20"/>
    <p:sldId id="545" r:id="rId21"/>
    <p:sldId id="32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F1211-70D6-45A2-AE12-1415D3902D04}" v="6" dt="2024-11-01T10:05:56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0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sh Edakkuda" userId="30769963cc8495b0" providerId="LiveId" clId="{054F1211-70D6-45A2-AE12-1415D3902D04}"/>
    <pc:docChg chg="custSel addSld delSld modSld">
      <pc:chgData name="Subhash Edakkuda" userId="30769963cc8495b0" providerId="LiveId" clId="{054F1211-70D6-45A2-AE12-1415D3902D04}" dt="2024-11-01T10:10:49.384" v="136" actId="47"/>
      <pc:docMkLst>
        <pc:docMk/>
      </pc:docMkLst>
      <pc:sldChg chg="modSp mod">
        <pc:chgData name="Subhash Edakkuda" userId="30769963cc8495b0" providerId="LiveId" clId="{054F1211-70D6-45A2-AE12-1415D3902D04}" dt="2024-11-01T10:00:50.576" v="2" actId="207"/>
        <pc:sldMkLst>
          <pc:docMk/>
          <pc:sldMk cId="378485384" sldId="256"/>
        </pc:sldMkLst>
        <pc:spChg chg="mod">
          <ac:chgData name="Subhash Edakkuda" userId="30769963cc8495b0" providerId="LiveId" clId="{054F1211-70D6-45A2-AE12-1415D3902D04}" dt="2024-11-01T10:00:50.576" v="2" actId="207"/>
          <ac:spMkLst>
            <pc:docMk/>
            <pc:sldMk cId="378485384" sldId="256"/>
            <ac:spMk id="2" creationId="{1C90870F-9376-5BBD-C5F5-75F2E6F6733C}"/>
          </ac:spMkLst>
        </pc:spChg>
      </pc:sldChg>
      <pc:sldChg chg="modSp mod">
        <pc:chgData name="Subhash Edakkuda" userId="30769963cc8495b0" providerId="LiveId" clId="{054F1211-70D6-45A2-AE12-1415D3902D04}" dt="2024-11-01T10:01:04.333" v="17" actId="20577"/>
        <pc:sldMkLst>
          <pc:docMk/>
          <pc:sldMk cId="919951656" sldId="257"/>
        </pc:sldMkLst>
        <pc:spChg chg="mod">
          <ac:chgData name="Subhash Edakkuda" userId="30769963cc8495b0" providerId="LiveId" clId="{054F1211-70D6-45A2-AE12-1415D3902D04}" dt="2024-11-01T10:01:04.333" v="17" actId="20577"/>
          <ac:spMkLst>
            <pc:docMk/>
            <pc:sldMk cId="919951656" sldId="257"/>
            <ac:spMk id="4" creationId="{B3A09311-DF5A-E262-B979-68EE4908838A}"/>
          </ac:spMkLst>
        </pc:spChg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03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05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06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07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11"/>
        </pc:sldMkLst>
      </pc:sldChg>
      <pc:sldChg chg="add del">
        <pc:chgData name="Subhash Edakkuda" userId="30769963cc8495b0" providerId="LiveId" clId="{054F1211-70D6-45A2-AE12-1415D3902D04}" dt="2024-11-01T10:09:32.059" v="93" actId="47"/>
        <pc:sldMkLst>
          <pc:docMk/>
          <pc:sldMk cId="0" sldId="415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44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47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48"/>
        </pc:sldMkLst>
      </pc:sldChg>
      <pc:sldChg chg="modSp add">
        <pc:chgData name="Subhash Edakkuda" userId="30769963cc8495b0" providerId="LiveId" clId="{054F1211-70D6-45A2-AE12-1415D3902D04}" dt="2024-11-01T10:04:19.543" v="38" actId="207"/>
        <pc:sldMkLst>
          <pc:docMk/>
          <pc:sldMk cId="0" sldId="450"/>
        </pc:sldMkLst>
        <pc:graphicFrameChg chg="mod">
          <ac:chgData name="Subhash Edakkuda" userId="30769963cc8495b0" providerId="LiveId" clId="{054F1211-70D6-45A2-AE12-1415D3902D04}" dt="2024-11-01T10:04:19.543" v="38" actId="207"/>
          <ac:graphicFrameMkLst>
            <pc:docMk/>
            <pc:sldMk cId="0" sldId="450"/>
            <ac:graphicFrameMk id="1026" creationId="{62609365-3C4D-D051-0663-AC6A9C2A4180}"/>
          </ac:graphicFrameMkLst>
        </pc:graphicFrameChg>
        <pc:graphicFrameChg chg="mod">
          <ac:chgData name="Subhash Edakkuda" userId="30769963cc8495b0" providerId="LiveId" clId="{054F1211-70D6-45A2-AE12-1415D3902D04}" dt="2024-11-01T10:04:01.175" v="36" actId="207"/>
          <ac:graphicFrameMkLst>
            <pc:docMk/>
            <pc:sldMk cId="0" sldId="450"/>
            <ac:graphicFrameMk id="1027" creationId="{A9AA6AC1-EA78-7EE3-1A47-AB928CF6354F}"/>
          </ac:graphicFrameMkLst>
        </pc:graphicFrameChg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51"/>
        </pc:sldMkLst>
      </pc:sldChg>
      <pc:sldChg chg="modSp add del mod">
        <pc:chgData name="Subhash Edakkuda" userId="30769963cc8495b0" providerId="LiveId" clId="{054F1211-70D6-45A2-AE12-1415D3902D04}" dt="2024-11-01T10:10:20.542" v="100" actId="47"/>
        <pc:sldMkLst>
          <pc:docMk/>
          <pc:sldMk cId="0" sldId="457"/>
        </pc:sldMkLst>
        <pc:spChg chg="mod">
          <ac:chgData name="Subhash Edakkuda" userId="30769963cc8495b0" providerId="LiveId" clId="{054F1211-70D6-45A2-AE12-1415D3902D04}" dt="2024-11-01T10:03:15.963" v="23" actId="27636"/>
          <ac:spMkLst>
            <pc:docMk/>
            <pc:sldMk cId="0" sldId="457"/>
            <ac:spMk id="10244" creationId="{22791B47-1AFC-FA53-4BEB-E8A3A5A159B2}"/>
          </ac:spMkLst>
        </pc:spChg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459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460"/>
        </pc:sldMkLst>
      </pc:sldChg>
      <pc:sldChg chg="delSp modSp add mod">
        <pc:chgData name="Subhash Edakkuda" userId="30769963cc8495b0" providerId="LiveId" clId="{054F1211-70D6-45A2-AE12-1415D3902D04}" dt="2024-11-01T10:05:56.289" v="87" actId="478"/>
        <pc:sldMkLst>
          <pc:docMk/>
          <pc:sldMk cId="0" sldId="461"/>
        </pc:sldMkLst>
        <pc:spChg chg="del">
          <ac:chgData name="Subhash Edakkuda" userId="30769963cc8495b0" providerId="LiveId" clId="{054F1211-70D6-45A2-AE12-1415D3902D04}" dt="2024-11-01T10:05:56.289" v="87" actId="478"/>
          <ac:spMkLst>
            <pc:docMk/>
            <pc:sldMk cId="0" sldId="461"/>
            <ac:spMk id="36870" creationId="{C6716C15-275C-5F26-7F86-B3234C2101C9}"/>
          </ac:spMkLst>
        </pc:spChg>
        <pc:spChg chg="mod">
          <ac:chgData name="Subhash Edakkuda" userId="30769963cc8495b0" providerId="LiveId" clId="{054F1211-70D6-45A2-AE12-1415D3902D04}" dt="2024-11-01T10:05:52.542" v="86" actId="20577"/>
          <ac:spMkLst>
            <pc:docMk/>
            <pc:sldMk cId="0" sldId="461"/>
            <ac:spMk id="265219" creationId="{CF635BEB-155D-8BA6-7576-43764A385885}"/>
          </ac:spMkLst>
        </pc:spChg>
        <pc:spChg chg="del">
          <ac:chgData name="Subhash Edakkuda" userId="30769963cc8495b0" providerId="LiveId" clId="{054F1211-70D6-45A2-AE12-1415D3902D04}" dt="2024-11-01T10:05:56.289" v="87" actId="478"/>
          <ac:spMkLst>
            <pc:docMk/>
            <pc:sldMk cId="0" sldId="461"/>
            <ac:spMk id="265220" creationId="{7C794560-9F74-1DDC-F9BD-8FF1A82E8AA0}"/>
          </ac:spMkLst>
        </pc:spChg>
      </pc:sldChg>
      <pc:sldChg chg="modSp add mod">
        <pc:chgData name="Subhash Edakkuda" userId="30769963cc8495b0" providerId="LiveId" clId="{054F1211-70D6-45A2-AE12-1415D3902D04}" dt="2024-11-01T10:03:15.956" v="21" actId="27636"/>
        <pc:sldMkLst>
          <pc:docMk/>
          <pc:sldMk cId="0" sldId="463"/>
        </pc:sldMkLst>
        <pc:spChg chg="mod">
          <ac:chgData name="Subhash Edakkuda" userId="30769963cc8495b0" providerId="LiveId" clId="{054F1211-70D6-45A2-AE12-1415D3902D04}" dt="2024-11-01T10:03:15.956" v="21" actId="27636"/>
          <ac:spMkLst>
            <pc:docMk/>
            <pc:sldMk cId="0" sldId="463"/>
            <ac:spMk id="267267" creationId="{B57BFFCB-9A17-1B89-6A2F-86B643926458}"/>
          </ac:spMkLst>
        </pc:spChg>
      </pc:sldChg>
      <pc:sldChg chg="modSp add del mod">
        <pc:chgData name="Subhash Edakkuda" userId="30769963cc8495b0" providerId="LiveId" clId="{054F1211-70D6-45A2-AE12-1415D3902D04}" dt="2024-11-01T10:10:19.752" v="99" actId="47"/>
        <pc:sldMkLst>
          <pc:docMk/>
          <pc:sldMk cId="0" sldId="469"/>
        </pc:sldMkLst>
        <pc:spChg chg="mod">
          <ac:chgData name="Subhash Edakkuda" userId="30769963cc8495b0" providerId="LiveId" clId="{054F1211-70D6-45A2-AE12-1415D3902D04}" dt="2024-11-01T10:03:15.960" v="22" actId="27636"/>
          <ac:spMkLst>
            <pc:docMk/>
            <pc:sldMk cId="0" sldId="469"/>
            <ac:spMk id="9220" creationId="{491DFA8F-E862-EB3F-815F-37E31E54196F}"/>
          </ac:spMkLst>
        </pc:spChg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70"/>
        </pc:sldMkLst>
      </pc:sldChg>
      <pc:sldChg chg="modSp add del mod">
        <pc:chgData name="Subhash Edakkuda" userId="30769963cc8495b0" providerId="LiveId" clId="{054F1211-70D6-45A2-AE12-1415D3902D04}" dt="2024-11-01T10:10:27.998" v="111" actId="47"/>
        <pc:sldMkLst>
          <pc:docMk/>
          <pc:sldMk cId="0" sldId="471"/>
        </pc:sldMkLst>
        <pc:spChg chg="mod">
          <ac:chgData name="Subhash Edakkuda" userId="30769963cc8495b0" providerId="LiveId" clId="{054F1211-70D6-45A2-AE12-1415D3902D04}" dt="2024-11-01T10:03:15.991" v="28" actId="27636"/>
          <ac:spMkLst>
            <pc:docMk/>
            <pc:sldMk cId="0" sldId="471"/>
            <ac:spMk id="51203" creationId="{3DDA6315-09E2-C031-5F0F-BB2BE01605F0}"/>
          </ac:spMkLst>
        </pc:spChg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72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77"/>
        </pc:sldMkLst>
      </pc:sldChg>
      <pc:sldChg chg="add del">
        <pc:chgData name="Subhash Edakkuda" userId="30769963cc8495b0" providerId="LiveId" clId="{054F1211-70D6-45A2-AE12-1415D3902D04}" dt="2024-11-01T10:06:28.419" v="88" actId="47"/>
        <pc:sldMkLst>
          <pc:docMk/>
          <pc:sldMk cId="0" sldId="479"/>
        </pc:sldMkLst>
      </pc:sldChg>
      <pc:sldChg chg="modSp add del mod">
        <pc:chgData name="Subhash Edakkuda" userId="30769963cc8495b0" providerId="LiveId" clId="{054F1211-70D6-45A2-AE12-1415D3902D04}" dt="2024-11-01T10:06:48.136" v="91" actId="20577"/>
        <pc:sldMkLst>
          <pc:docMk/>
          <pc:sldMk cId="0" sldId="480"/>
        </pc:sldMkLst>
        <pc:spChg chg="mod">
          <ac:chgData name="Subhash Edakkuda" userId="30769963cc8495b0" providerId="LiveId" clId="{054F1211-70D6-45A2-AE12-1415D3902D04}" dt="2024-11-01T10:06:48.136" v="91" actId="20577"/>
          <ac:spMkLst>
            <pc:docMk/>
            <pc:sldMk cId="0" sldId="480"/>
            <ac:spMk id="38915" creationId="{86F739F7-715A-11B4-9D68-88005DA025C9}"/>
          </ac:spMkLst>
        </pc:spChg>
      </pc:sldChg>
      <pc:sldChg chg="modSp add del mod">
        <pc:chgData name="Subhash Edakkuda" userId="30769963cc8495b0" providerId="LiveId" clId="{054F1211-70D6-45A2-AE12-1415D3902D04}" dt="2024-11-01T10:07:08.147" v="92" actId="20577"/>
        <pc:sldMkLst>
          <pc:docMk/>
          <pc:sldMk cId="0" sldId="481"/>
        </pc:sldMkLst>
        <pc:spChg chg="mod">
          <ac:chgData name="Subhash Edakkuda" userId="30769963cc8495b0" providerId="LiveId" clId="{054F1211-70D6-45A2-AE12-1415D3902D04}" dt="2024-11-01T10:07:08.147" v="92" actId="20577"/>
          <ac:spMkLst>
            <pc:docMk/>
            <pc:sldMk cId="0" sldId="481"/>
            <ac:spMk id="4100" creationId="{96F81104-528A-CC96-8DF8-5A6DEBCCE23D}"/>
          </ac:spMkLst>
        </pc:spChg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82"/>
        </pc:sldMkLst>
      </pc:sldChg>
      <pc:sldChg chg="add del">
        <pc:chgData name="Subhash Edakkuda" userId="30769963cc8495b0" providerId="LiveId" clId="{054F1211-70D6-45A2-AE12-1415D3902D04}" dt="2024-11-01T10:09:38.584" v="94" actId="47"/>
        <pc:sldMkLst>
          <pc:docMk/>
          <pc:sldMk cId="0" sldId="483"/>
        </pc:sldMkLst>
      </pc:sldChg>
      <pc:sldChg chg="modSp add del mod">
        <pc:chgData name="Subhash Edakkuda" userId="30769963cc8495b0" providerId="LiveId" clId="{054F1211-70D6-45A2-AE12-1415D3902D04}" dt="2024-11-01T10:10:21.164" v="101" actId="47"/>
        <pc:sldMkLst>
          <pc:docMk/>
          <pc:sldMk cId="0" sldId="484"/>
        </pc:sldMkLst>
        <pc:spChg chg="mod">
          <ac:chgData name="Subhash Edakkuda" userId="30769963cc8495b0" providerId="LiveId" clId="{054F1211-70D6-45A2-AE12-1415D3902D04}" dt="2024-11-01T10:03:15.969" v="24" actId="27636"/>
          <ac:spMkLst>
            <pc:docMk/>
            <pc:sldMk cId="0" sldId="484"/>
            <ac:spMk id="45059" creationId="{B0F95DF2-0AF0-A6DD-CA39-4EB43B8B2F15}"/>
          </ac:spMkLst>
        </pc:spChg>
      </pc:sldChg>
      <pc:sldChg chg="modSp add del mod">
        <pc:chgData name="Subhash Edakkuda" userId="30769963cc8495b0" providerId="LiveId" clId="{054F1211-70D6-45A2-AE12-1415D3902D04}" dt="2024-11-01T10:10:22.171" v="102" actId="47"/>
        <pc:sldMkLst>
          <pc:docMk/>
          <pc:sldMk cId="0" sldId="485"/>
        </pc:sldMkLst>
        <pc:spChg chg="mod">
          <ac:chgData name="Subhash Edakkuda" userId="30769963cc8495b0" providerId="LiveId" clId="{054F1211-70D6-45A2-AE12-1415D3902D04}" dt="2024-11-01T10:03:15.972" v="25" actId="27636"/>
          <ac:spMkLst>
            <pc:docMk/>
            <pc:sldMk cId="0" sldId="485"/>
            <ac:spMk id="304131" creationId="{6E5C91C0-B6CE-28DA-6E75-CEE8A2BE80CC}"/>
          </ac:spMkLst>
        </pc:spChg>
      </pc:sldChg>
      <pc:sldChg chg="add del">
        <pc:chgData name="Subhash Edakkuda" userId="30769963cc8495b0" providerId="LiveId" clId="{054F1211-70D6-45A2-AE12-1415D3902D04}" dt="2024-11-01T10:10:23.139" v="103" actId="47"/>
        <pc:sldMkLst>
          <pc:docMk/>
          <pc:sldMk cId="0" sldId="486"/>
        </pc:sldMkLst>
      </pc:sldChg>
      <pc:sldChg chg="add del">
        <pc:chgData name="Subhash Edakkuda" userId="30769963cc8495b0" providerId="LiveId" clId="{054F1211-70D6-45A2-AE12-1415D3902D04}" dt="2024-11-01T10:10:23.802" v="104" actId="47"/>
        <pc:sldMkLst>
          <pc:docMk/>
          <pc:sldMk cId="0" sldId="487"/>
        </pc:sldMkLst>
      </pc:sldChg>
      <pc:sldChg chg="add del">
        <pc:chgData name="Subhash Edakkuda" userId="30769963cc8495b0" providerId="LiveId" clId="{054F1211-70D6-45A2-AE12-1415D3902D04}" dt="2024-11-01T10:10:24.358" v="105" actId="47"/>
        <pc:sldMkLst>
          <pc:docMk/>
          <pc:sldMk cId="0" sldId="488"/>
        </pc:sldMkLst>
      </pc:sldChg>
      <pc:sldChg chg="add del">
        <pc:chgData name="Subhash Edakkuda" userId="30769963cc8495b0" providerId="LiveId" clId="{054F1211-70D6-45A2-AE12-1415D3902D04}" dt="2024-11-01T10:10:24.865" v="106" actId="47"/>
        <pc:sldMkLst>
          <pc:docMk/>
          <pc:sldMk cId="0" sldId="489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90"/>
        </pc:sldMkLst>
      </pc:sldChg>
      <pc:sldChg chg="modSp add del mod">
        <pc:chgData name="Subhash Edakkuda" userId="30769963cc8495b0" providerId="LiveId" clId="{054F1211-70D6-45A2-AE12-1415D3902D04}" dt="2024-11-01T10:10:27.528" v="110" actId="47"/>
        <pc:sldMkLst>
          <pc:docMk/>
          <pc:sldMk cId="0" sldId="491"/>
        </pc:sldMkLst>
        <pc:spChg chg="mod">
          <ac:chgData name="Subhash Edakkuda" userId="30769963cc8495b0" providerId="LiveId" clId="{054F1211-70D6-45A2-AE12-1415D3902D04}" dt="2024-11-01T10:03:15.987" v="27" actId="27636"/>
          <ac:spMkLst>
            <pc:docMk/>
            <pc:sldMk cId="0" sldId="491"/>
            <ac:spMk id="316419" creationId="{541CCCB1-4483-70E6-901C-D6CEA0ECA948}"/>
          </ac:spMkLst>
        </pc:spChg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92"/>
        </pc:sldMkLst>
      </pc:sldChg>
      <pc:sldChg chg="add del">
        <pc:chgData name="Subhash Edakkuda" userId="30769963cc8495b0" providerId="LiveId" clId="{054F1211-70D6-45A2-AE12-1415D3902D04}" dt="2024-11-01T10:10:35.890" v="122" actId="47"/>
        <pc:sldMkLst>
          <pc:docMk/>
          <pc:sldMk cId="0" sldId="493"/>
        </pc:sldMkLst>
      </pc:sldChg>
      <pc:sldChg chg="add del">
        <pc:chgData name="Subhash Edakkuda" userId="30769963cc8495b0" providerId="LiveId" clId="{054F1211-70D6-45A2-AE12-1415D3902D04}" dt="2024-11-01T10:10:36.564" v="123" actId="47"/>
        <pc:sldMkLst>
          <pc:docMk/>
          <pc:sldMk cId="0" sldId="494"/>
        </pc:sldMkLst>
      </pc:sldChg>
      <pc:sldChg chg="add del">
        <pc:chgData name="Subhash Edakkuda" userId="30769963cc8495b0" providerId="LiveId" clId="{054F1211-70D6-45A2-AE12-1415D3902D04}" dt="2024-11-01T10:10:44.363" v="132" actId="47"/>
        <pc:sldMkLst>
          <pc:docMk/>
          <pc:sldMk cId="0" sldId="495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96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97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98"/>
        </pc:sldMkLst>
      </pc:sldChg>
      <pc:sldChg chg="del">
        <pc:chgData name="Subhash Edakkuda" userId="30769963cc8495b0" providerId="LiveId" clId="{054F1211-70D6-45A2-AE12-1415D3902D04}" dt="2024-11-01T10:01:14.808" v="18" actId="47"/>
        <pc:sldMkLst>
          <pc:docMk/>
          <pc:sldMk cId="0" sldId="499"/>
        </pc:sldMkLst>
      </pc:sldChg>
      <pc:sldChg chg="add del">
        <pc:chgData name="Subhash Edakkuda" userId="30769963cc8495b0" providerId="LiveId" clId="{054F1211-70D6-45A2-AE12-1415D3902D04}" dt="2024-11-01T10:10:00.067" v="95" actId="47"/>
        <pc:sldMkLst>
          <pc:docMk/>
          <pc:sldMk cId="0" sldId="501"/>
        </pc:sldMkLst>
      </pc:sldChg>
      <pc:sldChg chg="add del">
        <pc:chgData name="Subhash Edakkuda" userId="30769963cc8495b0" providerId="LiveId" clId="{054F1211-70D6-45A2-AE12-1415D3902D04}" dt="2024-11-01T10:10:16.574" v="98" actId="47"/>
        <pc:sldMkLst>
          <pc:docMk/>
          <pc:sldMk cId="0" sldId="505"/>
        </pc:sldMkLst>
      </pc:sldChg>
      <pc:sldChg chg="add del">
        <pc:chgData name="Subhash Edakkuda" userId="30769963cc8495b0" providerId="LiveId" clId="{054F1211-70D6-45A2-AE12-1415D3902D04}" dt="2024-11-01T10:10:06.285" v="96" actId="47"/>
        <pc:sldMkLst>
          <pc:docMk/>
          <pc:sldMk cId="0" sldId="506"/>
        </pc:sldMkLst>
      </pc:sldChg>
      <pc:sldChg chg="add del">
        <pc:chgData name="Subhash Edakkuda" userId="30769963cc8495b0" providerId="LiveId" clId="{054F1211-70D6-45A2-AE12-1415D3902D04}" dt="2024-11-01T10:10:09.038" v="97" actId="47"/>
        <pc:sldMkLst>
          <pc:docMk/>
          <pc:sldMk cId="0" sldId="507"/>
        </pc:sldMkLst>
      </pc:sldChg>
      <pc:sldChg chg="modSp add del mod">
        <pc:chgData name="Subhash Edakkuda" userId="30769963cc8495b0" providerId="LiveId" clId="{054F1211-70D6-45A2-AE12-1415D3902D04}" dt="2024-11-01T10:10:27.058" v="109" actId="47"/>
        <pc:sldMkLst>
          <pc:docMk/>
          <pc:sldMk cId="0" sldId="508"/>
        </pc:sldMkLst>
        <pc:spChg chg="mod">
          <ac:chgData name="Subhash Edakkuda" userId="30769963cc8495b0" providerId="LiveId" clId="{054F1211-70D6-45A2-AE12-1415D3902D04}" dt="2024-11-01T10:03:15.984" v="26" actId="27636"/>
          <ac:spMkLst>
            <pc:docMk/>
            <pc:sldMk cId="0" sldId="508"/>
            <ac:spMk id="342019" creationId="{2F601E9A-5120-381D-9AAE-3757629F8935}"/>
          </ac:spMkLst>
        </pc:spChg>
      </pc:sldChg>
      <pc:sldChg chg="add del">
        <pc:chgData name="Subhash Edakkuda" userId="30769963cc8495b0" providerId="LiveId" clId="{054F1211-70D6-45A2-AE12-1415D3902D04}" dt="2024-11-01T10:10:26.593" v="108" actId="47"/>
        <pc:sldMkLst>
          <pc:docMk/>
          <pc:sldMk cId="0" sldId="509"/>
        </pc:sldMkLst>
      </pc:sldChg>
      <pc:sldChg chg="add del">
        <pc:chgData name="Subhash Edakkuda" userId="30769963cc8495b0" providerId="LiveId" clId="{054F1211-70D6-45A2-AE12-1415D3902D04}" dt="2024-11-01T10:10:25.675" v="107" actId="47"/>
        <pc:sldMkLst>
          <pc:docMk/>
          <pc:sldMk cId="0" sldId="510"/>
        </pc:sldMkLst>
      </pc:sldChg>
      <pc:sldChg chg="add del">
        <pc:chgData name="Subhash Edakkuda" userId="30769963cc8495b0" providerId="LiveId" clId="{054F1211-70D6-45A2-AE12-1415D3902D04}" dt="2024-11-01T10:10:29.338" v="113" actId="47"/>
        <pc:sldMkLst>
          <pc:docMk/>
          <pc:sldMk cId="0" sldId="511"/>
        </pc:sldMkLst>
      </pc:sldChg>
      <pc:sldChg chg="add del">
        <pc:chgData name="Subhash Edakkuda" userId="30769963cc8495b0" providerId="LiveId" clId="{054F1211-70D6-45A2-AE12-1415D3902D04}" dt="2024-11-01T10:10:28.675" v="112" actId="47"/>
        <pc:sldMkLst>
          <pc:docMk/>
          <pc:sldMk cId="0" sldId="512"/>
        </pc:sldMkLst>
      </pc:sldChg>
      <pc:sldChg chg="add del">
        <pc:chgData name="Subhash Edakkuda" userId="30769963cc8495b0" providerId="LiveId" clId="{054F1211-70D6-45A2-AE12-1415D3902D04}" dt="2024-11-01T10:10:29.927" v="114" actId="47"/>
        <pc:sldMkLst>
          <pc:docMk/>
          <pc:sldMk cId="0" sldId="513"/>
        </pc:sldMkLst>
      </pc:sldChg>
      <pc:sldChg chg="add del">
        <pc:chgData name="Subhash Edakkuda" userId="30769963cc8495b0" providerId="LiveId" clId="{054F1211-70D6-45A2-AE12-1415D3902D04}" dt="2024-11-01T10:10:30.437" v="115" actId="47"/>
        <pc:sldMkLst>
          <pc:docMk/>
          <pc:sldMk cId="0" sldId="514"/>
        </pc:sldMkLst>
      </pc:sldChg>
      <pc:sldChg chg="add del">
        <pc:chgData name="Subhash Edakkuda" userId="30769963cc8495b0" providerId="LiveId" clId="{054F1211-70D6-45A2-AE12-1415D3902D04}" dt="2024-11-01T10:10:31.102" v="116" actId="47"/>
        <pc:sldMkLst>
          <pc:docMk/>
          <pc:sldMk cId="0" sldId="515"/>
        </pc:sldMkLst>
      </pc:sldChg>
      <pc:sldChg chg="modSp add del mod">
        <pc:chgData name="Subhash Edakkuda" userId="30769963cc8495b0" providerId="LiveId" clId="{054F1211-70D6-45A2-AE12-1415D3902D04}" dt="2024-11-01T10:10:32.167" v="118" actId="47"/>
        <pc:sldMkLst>
          <pc:docMk/>
          <pc:sldMk cId="0" sldId="516"/>
        </pc:sldMkLst>
        <pc:spChg chg="mod">
          <ac:chgData name="Subhash Edakkuda" userId="30769963cc8495b0" providerId="LiveId" clId="{054F1211-70D6-45A2-AE12-1415D3902D04}" dt="2024-11-01T10:03:16.004" v="29" actId="27636"/>
          <ac:spMkLst>
            <pc:docMk/>
            <pc:sldMk cId="0" sldId="516"/>
            <ac:spMk id="358403" creationId="{F3F8CF15-39DF-C24B-E6B7-51CE183E92A8}"/>
          </ac:spMkLst>
        </pc:spChg>
      </pc:sldChg>
      <pc:sldChg chg="add del">
        <pc:chgData name="Subhash Edakkuda" userId="30769963cc8495b0" providerId="LiveId" clId="{054F1211-70D6-45A2-AE12-1415D3902D04}" dt="2024-11-01T10:10:31.598" v="117" actId="47"/>
        <pc:sldMkLst>
          <pc:docMk/>
          <pc:sldMk cId="0" sldId="517"/>
        </pc:sldMkLst>
      </pc:sldChg>
      <pc:sldChg chg="add del">
        <pc:chgData name="Subhash Edakkuda" userId="30769963cc8495b0" providerId="LiveId" clId="{054F1211-70D6-45A2-AE12-1415D3902D04}" dt="2024-11-01T10:10:33.085" v="119" actId="47"/>
        <pc:sldMkLst>
          <pc:docMk/>
          <pc:sldMk cId="0" sldId="518"/>
        </pc:sldMkLst>
      </pc:sldChg>
      <pc:sldChg chg="add del">
        <pc:chgData name="Subhash Edakkuda" userId="30769963cc8495b0" providerId="LiveId" clId="{054F1211-70D6-45A2-AE12-1415D3902D04}" dt="2024-11-01T10:10:34.207" v="120" actId="47"/>
        <pc:sldMkLst>
          <pc:docMk/>
          <pc:sldMk cId="0" sldId="519"/>
        </pc:sldMkLst>
      </pc:sldChg>
      <pc:sldChg chg="add del">
        <pc:chgData name="Subhash Edakkuda" userId="30769963cc8495b0" providerId="LiveId" clId="{054F1211-70D6-45A2-AE12-1415D3902D04}" dt="2024-11-01T10:10:34.935" v="121" actId="47"/>
        <pc:sldMkLst>
          <pc:docMk/>
          <pc:sldMk cId="0" sldId="520"/>
        </pc:sldMkLst>
      </pc:sldChg>
      <pc:sldChg chg="modSp add del mod">
        <pc:chgData name="Subhash Edakkuda" userId="30769963cc8495b0" providerId="LiveId" clId="{054F1211-70D6-45A2-AE12-1415D3902D04}" dt="2024-11-01T10:10:37.306" v="124" actId="47"/>
        <pc:sldMkLst>
          <pc:docMk/>
          <pc:sldMk cId="0" sldId="522"/>
        </pc:sldMkLst>
        <pc:spChg chg="mod">
          <ac:chgData name="Subhash Edakkuda" userId="30769963cc8495b0" providerId="LiveId" clId="{054F1211-70D6-45A2-AE12-1415D3902D04}" dt="2024-11-01T10:03:16.011" v="30" actId="27636"/>
          <ac:spMkLst>
            <pc:docMk/>
            <pc:sldMk cId="0" sldId="522"/>
            <ac:spMk id="22532" creationId="{E1CD9D3A-E892-CA0C-DE65-3AA0EFD199F0}"/>
          </ac:spMkLst>
        </pc:spChg>
      </pc:sldChg>
      <pc:sldChg chg="modSp add del mod">
        <pc:chgData name="Subhash Edakkuda" userId="30769963cc8495b0" providerId="LiveId" clId="{054F1211-70D6-45A2-AE12-1415D3902D04}" dt="2024-11-01T10:10:38.002" v="125" actId="47"/>
        <pc:sldMkLst>
          <pc:docMk/>
          <pc:sldMk cId="0" sldId="523"/>
        </pc:sldMkLst>
        <pc:spChg chg="mod">
          <ac:chgData name="Subhash Edakkuda" userId="30769963cc8495b0" providerId="LiveId" clId="{054F1211-70D6-45A2-AE12-1415D3902D04}" dt="2024-11-01T10:03:16.015" v="31" actId="27636"/>
          <ac:spMkLst>
            <pc:docMk/>
            <pc:sldMk cId="0" sldId="523"/>
            <ac:spMk id="57347" creationId="{3E8FE773-5C26-19FA-910D-9C18E5303667}"/>
          </ac:spMkLst>
        </pc:spChg>
      </pc:sldChg>
      <pc:sldChg chg="modSp add del mod">
        <pc:chgData name="Subhash Edakkuda" userId="30769963cc8495b0" providerId="LiveId" clId="{054F1211-70D6-45A2-AE12-1415D3902D04}" dt="2024-11-01T10:10:39.061" v="126" actId="47"/>
        <pc:sldMkLst>
          <pc:docMk/>
          <pc:sldMk cId="0" sldId="524"/>
        </pc:sldMkLst>
        <pc:spChg chg="mod">
          <ac:chgData name="Subhash Edakkuda" userId="30769963cc8495b0" providerId="LiveId" clId="{054F1211-70D6-45A2-AE12-1415D3902D04}" dt="2024-11-01T10:03:16.020" v="32" actId="27636"/>
          <ac:spMkLst>
            <pc:docMk/>
            <pc:sldMk cId="0" sldId="524"/>
            <ac:spMk id="58371" creationId="{D147B1FB-9244-61FA-539B-705E6546B7F9}"/>
          </ac:spMkLst>
        </pc:spChg>
      </pc:sldChg>
      <pc:sldChg chg="add del">
        <pc:chgData name="Subhash Edakkuda" userId="30769963cc8495b0" providerId="LiveId" clId="{054F1211-70D6-45A2-AE12-1415D3902D04}" dt="2024-11-01T10:10:48.285" v="135" actId="47"/>
        <pc:sldMkLst>
          <pc:docMk/>
          <pc:sldMk cId="0" sldId="525"/>
        </pc:sldMkLst>
      </pc:sldChg>
      <pc:sldChg chg="add del">
        <pc:chgData name="Subhash Edakkuda" userId="30769963cc8495b0" providerId="LiveId" clId="{054F1211-70D6-45A2-AE12-1415D3902D04}" dt="2024-11-01T10:10:44.930" v="133" actId="47"/>
        <pc:sldMkLst>
          <pc:docMk/>
          <pc:sldMk cId="0" sldId="526"/>
        </pc:sldMkLst>
      </pc:sldChg>
      <pc:sldChg chg="add del">
        <pc:chgData name="Subhash Edakkuda" userId="30769963cc8495b0" providerId="LiveId" clId="{054F1211-70D6-45A2-AE12-1415D3902D04}" dt="2024-11-01T10:10:45.774" v="134" actId="47"/>
        <pc:sldMkLst>
          <pc:docMk/>
          <pc:sldMk cId="0" sldId="527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28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29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30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31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32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33"/>
        </pc:sldMkLst>
      </pc:sldChg>
      <pc:sldChg chg="add del">
        <pc:chgData name="Subhash Edakkuda" userId="30769963cc8495b0" providerId="LiveId" clId="{054F1211-70D6-45A2-AE12-1415D3902D04}" dt="2024-11-01T10:10:49.384" v="136" actId="47"/>
        <pc:sldMkLst>
          <pc:docMk/>
          <pc:sldMk cId="0" sldId="535"/>
        </pc:sldMkLst>
      </pc:sldChg>
      <pc:sldChg chg="modSp add del mod">
        <pc:chgData name="Subhash Edakkuda" userId="30769963cc8495b0" providerId="LiveId" clId="{054F1211-70D6-45A2-AE12-1415D3902D04}" dt="2024-11-01T10:10:39.807" v="127" actId="47"/>
        <pc:sldMkLst>
          <pc:docMk/>
          <pc:sldMk cId="0" sldId="537"/>
        </pc:sldMkLst>
        <pc:spChg chg="mod">
          <ac:chgData name="Subhash Edakkuda" userId="30769963cc8495b0" providerId="LiveId" clId="{054F1211-70D6-45A2-AE12-1415D3902D04}" dt="2024-11-01T10:03:16.022" v="33" actId="27636"/>
          <ac:spMkLst>
            <pc:docMk/>
            <pc:sldMk cId="0" sldId="537"/>
            <ac:spMk id="269315" creationId="{27B826F4-023F-2434-A514-B9460C99DD8E}"/>
          </ac:spMkLst>
        </pc:spChg>
      </pc:sldChg>
      <pc:sldChg chg="add del">
        <pc:chgData name="Subhash Edakkuda" userId="30769963cc8495b0" providerId="LiveId" clId="{054F1211-70D6-45A2-AE12-1415D3902D04}" dt="2024-11-01T10:10:40.771" v="128" actId="47"/>
        <pc:sldMkLst>
          <pc:docMk/>
          <pc:sldMk cId="0" sldId="538"/>
        </pc:sldMkLst>
      </pc:sldChg>
      <pc:sldChg chg="modSp add del mod">
        <pc:chgData name="Subhash Edakkuda" userId="30769963cc8495b0" providerId="LiveId" clId="{054F1211-70D6-45A2-AE12-1415D3902D04}" dt="2024-11-01T10:10:41.480" v="129" actId="47"/>
        <pc:sldMkLst>
          <pc:docMk/>
          <pc:sldMk cId="0" sldId="539"/>
        </pc:sldMkLst>
        <pc:spChg chg="mod">
          <ac:chgData name="Subhash Edakkuda" userId="30769963cc8495b0" providerId="LiveId" clId="{054F1211-70D6-45A2-AE12-1415D3902D04}" dt="2024-11-01T10:03:16.034" v="34" actId="27636"/>
          <ac:spMkLst>
            <pc:docMk/>
            <pc:sldMk cId="0" sldId="539"/>
            <ac:spMk id="61443" creationId="{DF648ECA-F8F5-FE87-7C11-D806426A10B8}"/>
          </ac:spMkLst>
        </pc:spChg>
      </pc:sldChg>
      <pc:sldChg chg="add del">
        <pc:chgData name="Subhash Edakkuda" userId="30769963cc8495b0" providerId="LiveId" clId="{054F1211-70D6-45A2-AE12-1415D3902D04}" dt="2024-11-01T10:10:42.813" v="130" actId="47"/>
        <pc:sldMkLst>
          <pc:docMk/>
          <pc:sldMk cId="0" sldId="540"/>
        </pc:sldMkLst>
      </pc:sldChg>
      <pc:sldChg chg="add del">
        <pc:chgData name="Subhash Edakkuda" userId="30769963cc8495b0" providerId="LiveId" clId="{054F1211-70D6-45A2-AE12-1415D3902D04}" dt="2024-11-01T10:10:43.496" v="131" actId="47"/>
        <pc:sldMkLst>
          <pc:docMk/>
          <pc:sldMk cId="0" sldId="541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42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43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44"/>
        </pc:sldMkLst>
      </pc:sldChg>
      <pc:sldChg chg="add">
        <pc:chgData name="Subhash Edakkuda" userId="30769963cc8495b0" providerId="LiveId" clId="{054F1211-70D6-45A2-AE12-1415D3902D04}" dt="2024-11-01T10:03:15.892" v="19"/>
        <pc:sldMkLst>
          <pc:docMk/>
          <pc:sldMk cId="0" sldId="5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46939-7838-49F0-BFE0-3FD67BDFC559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203B3-8F8B-48AB-8442-B930EDEF2C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4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7C36266B-569A-8DBB-C718-AE995C90E1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62C91A3-DF2E-461A-BAF1-DB984B32898B}" type="slidenum">
              <a:rPr lang="en-US" altLang="en-US" sz="1000"/>
              <a:pPr/>
              <a:t>12</a:t>
            </a:fld>
            <a:endParaRPr lang="en-US" altLang="en-US" sz="10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F46793C-825A-AAD9-C12F-6F90582D6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B84FF6CA-3C8E-35DF-4B49-375408E4F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41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0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25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43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7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10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0043"/>
            <a:ext cx="8596668" cy="9638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25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12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9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25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50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7798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20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2005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64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05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8" y="665783"/>
            <a:ext cx="9603275" cy="1049235"/>
          </a:xfrm>
          <a:noFill/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26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3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4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2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6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5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7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70F-9376-5BBD-C5F5-75F2E6F67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361" y="770890"/>
            <a:ext cx="8109918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chemeClr val="accent5"/>
                </a:solidFill>
              </a:rPr>
              <a:t>ACADEMIC</a:t>
            </a:r>
            <a:br>
              <a:rPr lang="en-US" sz="3400" dirty="0">
                <a:solidFill>
                  <a:schemeClr val="accent5"/>
                </a:solidFill>
              </a:rPr>
            </a:br>
            <a:r>
              <a:rPr lang="en-US" sz="3400" dirty="0">
                <a:solidFill>
                  <a:schemeClr val="accent5"/>
                </a:solidFill>
              </a:rPr>
              <a:t>CORE JAVA</a:t>
            </a:r>
            <a:br>
              <a:rPr lang="en-US" sz="3400" dirty="0">
                <a:solidFill>
                  <a:schemeClr val="accent5"/>
                </a:solidFill>
              </a:rPr>
            </a:br>
            <a:r>
              <a:rPr lang="en-US" sz="3400" dirty="0">
                <a:solidFill>
                  <a:schemeClr val="accent5"/>
                </a:solidFill>
              </a:rPr>
              <a:t>Object Orientation</a:t>
            </a:r>
            <a:br>
              <a:rPr lang="en-US" sz="3400" dirty="0">
                <a:solidFill>
                  <a:schemeClr val="accent5"/>
                </a:solidFill>
              </a:rPr>
            </a:br>
            <a:r>
              <a:rPr lang="en-US" sz="3400" dirty="0">
                <a:solidFill>
                  <a:schemeClr val="accent5"/>
                </a:solidFill>
              </a:rPr>
              <a:t>And </a:t>
            </a:r>
            <a:br>
              <a:rPr lang="en-US" sz="3400" dirty="0">
                <a:solidFill>
                  <a:schemeClr val="accent5"/>
                </a:solidFill>
              </a:rPr>
            </a:br>
            <a:r>
              <a:rPr lang="en-US" sz="3400" dirty="0">
                <a:solidFill>
                  <a:schemeClr val="accent5"/>
                </a:solidFill>
              </a:rPr>
              <a:t>Multi-Threading</a:t>
            </a:r>
            <a:endParaRPr lang="en-IN" sz="3400" dirty="0">
              <a:solidFill>
                <a:schemeClr val="accent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E4D07-E8E6-C6E9-D029-CA5591BA3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r>
              <a:rPr lang="en-IN" dirty="0"/>
              <a:t>HANDS-ON Training</a:t>
            </a:r>
          </a:p>
        </p:txBody>
      </p:sp>
      <p:pic>
        <p:nvPicPr>
          <p:cNvPr id="4" name="Picture 3" descr="A close-up of a dna&#10;&#10;Description automatically generated">
            <a:extLst>
              <a:ext uri="{FF2B5EF4-FFF2-40B4-BE49-F238E27FC236}">
                <a16:creationId xmlns:a16="http://schemas.microsoft.com/office/drawing/2014/main" id="{1308A48A-B89A-4484-CF93-96A539ED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7" r="-1" b="-1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>
            <a:extLst>
              <a:ext uri="{FF2B5EF4-FFF2-40B4-BE49-F238E27FC236}">
                <a16:creationId xmlns:a16="http://schemas.microsoft.com/office/drawing/2014/main" id="{1A9790EB-8859-DF81-285B-F82977DC89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0" y="1295400"/>
            <a:ext cx="5943600" cy="4565650"/>
          </a:xfrm>
          <a:ln w="12700" cap="flat">
            <a:headEnd type="none" w="sm" len="sm"/>
            <a:tailEnd type="none" w="sm" len="sm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34819" name="Title 1">
            <a:extLst>
              <a:ext uri="{FF2B5EF4-FFF2-40B4-BE49-F238E27FC236}">
                <a16:creationId xmlns:a16="http://schemas.microsoft.com/office/drawing/2014/main" id="{EB9BDF55-2173-BAA5-1075-5B7EB5FDE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304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/>
              <a:t>Thread States</a:t>
            </a: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DDB822C7-85B2-6C8E-2879-40A9F66C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B59E7B-5CDC-4B4D-B1DF-47DC2C150FAA}" type="slidenum">
              <a:rPr lang="en-US" altLang="en-US" sz="1800">
                <a:solidFill>
                  <a:srgbClr val="FFFFFF"/>
                </a:solidFill>
              </a:rPr>
              <a:pPr/>
              <a:t>10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7F4C6D55-8E5C-E0DF-6F10-F5FF832A3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867401"/>
            <a:ext cx="891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http://www.deitel.com/articles/java_tutorials/20051126/JavaMultithreading_Tutorial_Part2.html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C8E45088-B14E-0655-7800-1A56FAB0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Thread termination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1642716D-1C4E-A512-93E6-6B5EFFF4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Georgia" panose="02040502050405020303" pitchFamily="18" charset="0"/>
              <a:buNone/>
            </a:pPr>
            <a:r>
              <a:rPr lang="en-US" altLang="en-US"/>
              <a:t>A thread becomes Not Runnable when one of these events occurs:</a:t>
            </a:r>
          </a:p>
          <a:p>
            <a:pPr>
              <a:buFont typeface="Georgia" panose="02040502050405020303" pitchFamily="18" charset="0"/>
              <a:buNone/>
            </a:pPr>
            <a:endParaRPr lang="en-US" altLang="en-US"/>
          </a:p>
          <a:p>
            <a:r>
              <a:rPr lang="en-US" altLang="en-US"/>
              <a:t> Its sleep method is invoked.</a:t>
            </a:r>
          </a:p>
          <a:p>
            <a:r>
              <a:rPr lang="en-US" altLang="en-US"/>
              <a:t> The thread calls the wait method to wait for a specific condition to be satisifed.</a:t>
            </a:r>
          </a:p>
          <a:p>
            <a:r>
              <a:rPr lang="en-US" altLang="en-US"/>
              <a:t> The thread is blocking on I/O. 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FE0BF6AB-789F-34D8-3FC6-84F2E8EF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F9BC05-F536-449B-89A3-3CA94BBAE9D7}" type="slidenum">
              <a:rPr lang="en-US" altLang="en-US" sz="1800">
                <a:solidFill>
                  <a:srgbClr val="FFFFFF"/>
                </a:solidFill>
              </a:rPr>
              <a:pPr/>
              <a:t>11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7174BCDC-1AB8-B5B9-A824-8059EA7B9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762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Creating Tasks and Threads</a:t>
            </a:r>
          </a:p>
        </p:txBody>
      </p:sp>
      <p:sp>
        <p:nvSpPr>
          <p:cNvPr id="2052" name="Slide Number Placeholder 4">
            <a:extLst>
              <a:ext uri="{FF2B5EF4-FFF2-40B4-BE49-F238E27FC236}">
                <a16:creationId xmlns:a16="http://schemas.microsoft.com/office/drawing/2014/main" id="{89EF2D20-D4B2-BAFD-AE2D-A92F973A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25C967-5DA1-4FB5-B202-85D58313B2EC}" type="slidenum">
              <a:rPr lang="en-US" altLang="en-US" sz="1800">
                <a:solidFill>
                  <a:srgbClr val="FFFFFF"/>
                </a:solidFill>
              </a:rPr>
              <a:pPr/>
              <a:t>12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EB9BDB9-3E9E-3841-C8D2-20BB35247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3241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" name="Rectangle 7">
            <a:extLst>
              <a:ext uri="{FF2B5EF4-FFF2-40B4-BE49-F238E27FC236}">
                <a16:creationId xmlns:a16="http://schemas.microsoft.com/office/drawing/2014/main" id="{1D13E07B-8E7E-D090-EF45-1CE4296A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425" y="247173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" name="Rectangle 9">
            <a:extLst>
              <a:ext uri="{FF2B5EF4-FFF2-40B4-BE49-F238E27FC236}">
                <a16:creationId xmlns:a16="http://schemas.microsoft.com/office/drawing/2014/main" id="{AC25EAFD-A3C6-1E7D-EDC8-0AEDD23FB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2514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6" name="Rectangle 11">
            <a:extLst>
              <a:ext uri="{FF2B5EF4-FFF2-40B4-BE49-F238E27FC236}">
                <a16:creationId xmlns:a16="http://schemas.microsoft.com/office/drawing/2014/main" id="{DA5F555D-036E-4536-95D3-F111702A4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2456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2050" name="Object 10">
            <a:extLst>
              <a:ext uri="{FF2B5EF4-FFF2-40B4-BE49-F238E27FC236}">
                <a16:creationId xmlns:a16="http://schemas.microsoft.com/office/drawing/2014/main" id="{D9ACDA61-1A0D-D488-3E47-4FE23E0D0B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1676400"/>
          <a:ext cx="86868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5093208" imgH="1905000" progId="Word.Picture.8">
                  <p:embed/>
                </p:oleObj>
              </mc:Choice>
              <mc:Fallback>
                <p:oleObj name="Picture" r:id="rId3" imgW="5093208" imgH="1905000" progId="Word.Picture.8">
                  <p:embed/>
                  <p:pic>
                    <p:nvPicPr>
                      <p:cNvPr id="2050" name="Object 10">
                        <a:extLst>
                          <a:ext uri="{FF2B5EF4-FFF2-40B4-BE49-F238E27FC236}">
                            <a16:creationId xmlns:a16="http://schemas.microsoft.com/office/drawing/2014/main" id="{D9ACDA61-1A0D-D488-3E47-4FE23E0D0B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76400"/>
                        <a:ext cx="8686800" cy="3251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>
            <a:extLst>
              <a:ext uri="{FF2B5EF4-FFF2-40B4-BE49-F238E27FC236}">
                <a16:creationId xmlns:a16="http://schemas.microsoft.com/office/drawing/2014/main" id="{94C3394C-7682-9DFF-3C29-E38BAF56AB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848600" cy="1600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/>
              <a:t>Example:</a:t>
            </a:r>
            <a:br>
              <a:rPr lang="en-US"/>
            </a:br>
            <a:r>
              <a:rPr lang="en-US"/>
              <a:t>Using the </a:t>
            </a:r>
            <a:r>
              <a:rPr lang="en-US" sz="3800">
                <a:latin typeface="Courier New" pitchFamily="49" charset="0"/>
              </a:rPr>
              <a:t>Runnable</a:t>
            </a:r>
            <a:r>
              <a:rPr lang="en-US"/>
              <a:t> Interface to Create and Launch Threads</a:t>
            </a:r>
            <a:endParaRPr lang="en-US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CF635BEB-155D-8BA6-7576-43764A3858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2438400"/>
            <a:ext cx="7848600" cy="2819400"/>
          </a:xfrm>
        </p:spPr>
        <p:txBody>
          <a:bodyPr>
            <a:normAutofit/>
          </a:bodyPr>
          <a:lstStyle/>
          <a:p>
            <a:pPr marL="365760" indent="-256032"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LET US CODE</a:t>
            </a:r>
          </a:p>
        </p:txBody>
      </p:sp>
      <p:sp>
        <p:nvSpPr>
          <p:cNvPr id="36868" name="Slide Number Placeholder 4">
            <a:extLst>
              <a:ext uri="{FF2B5EF4-FFF2-40B4-BE49-F238E27FC236}">
                <a16:creationId xmlns:a16="http://schemas.microsoft.com/office/drawing/2014/main" id="{7DCD5C48-2BCC-EAE6-01B2-41DB3947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03C4F7-4B7C-468F-B4BF-E30D3444A4E1}" type="slidenum">
              <a:rPr lang="en-US" altLang="en-US" sz="1800">
                <a:solidFill>
                  <a:srgbClr val="FFFFFF"/>
                </a:solidFill>
              </a:rPr>
              <a:pPr/>
              <a:t>13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BD8F287A-E02F-AECB-8D7F-42C8EB8991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/>
          <a:lstStyle/>
          <a:p>
            <a:pPr eaLnBrk="1" hangingPunct="1"/>
            <a:r>
              <a:rPr lang="en-US" altLang="en-US"/>
              <a:t>The Thread Class </a:t>
            </a:r>
            <a:endParaRPr lang="en-US" altLang="en-US" b="1">
              <a:latin typeface="Courier" charset="0"/>
            </a:endParaRPr>
          </a:p>
        </p:txBody>
      </p:sp>
      <p:sp>
        <p:nvSpPr>
          <p:cNvPr id="3076" name="Slide Number Placeholder 4">
            <a:extLst>
              <a:ext uri="{FF2B5EF4-FFF2-40B4-BE49-F238E27FC236}">
                <a16:creationId xmlns:a16="http://schemas.microsoft.com/office/drawing/2014/main" id="{5582D4C0-48A4-B2FF-2595-BDC3F0E4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18773B-BA21-4A63-BE55-828325045455}" type="slidenum">
              <a:rPr lang="en-US" altLang="en-US" sz="1800">
                <a:solidFill>
                  <a:srgbClr val="FFFFFF"/>
                </a:solidFill>
              </a:rPr>
              <a:pPr/>
              <a:t>14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077" name="Rectangle 7">
            <a:extLst>
              <a:ext uri="{FF2B5EF4-FFF2-40B4-BE49-F238E27FC236}">
                <a16:creationId xmlns:a16="http://schemas.microsoft.com/office/drawing/2014/main" id="{956F3D74-4988-ED01-913C-03C653394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2145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8" name="Rectangle 9">
            <a:extLst>
              <a:ext uri="{FF2B5EF4-FFF2-40B4-BE49-F238E27FC236}">
                <a16:creationId xmlns:a16="http://schemas.microsoft.com/office/drawing/2014/main" id="{0CC6727F-1AB6-C220-A621-96C6B062B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20574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9" name="Rectangle 11">
            <a:extLst>
              <a:ext uri="{FF2B5EF4-FFF2-40B4-BE49-F238E27FC236}">
                <a16:creationId xmlns:a16="http://schemas.microsoft.com/office/drawing/2014/main" id="{DA6FAA52-C291-9F3E-5D9F-68603BF7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07104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3074" name="Object 10">
            <a:extLst>
              <a:ext uri="{FF2B5EF4-FFF2-40B4-BE49-F238E27FC236}">
                <a16:creationId xmlns:a16="http://schemas.microsoft.com/office/drawing/2014/main" id="{93372BEA-41EC-DC07-A720-CAC558868B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1447801"/>
          <a:ext cx="9144000" cy="458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495800" imgH="2253996" progId="Word.Picture.8">
                  <p:embed/>
                </p:oleObj>
              </mc:Choice>
              <mc:Fallback>
                <p:oleObj name="Picture" r:id="rId2" imgW="4495800" imgH="2253996" progId="Word.Picture.8">
                  <p:embed/>
                  <p:pic>
                    <p:nvPicPr>
                      <p:cNvPr id="3074" name="Object 10">
                        <a:extLst>
                          <a:ext uri="{FF2B5EF4-FFF2-40B4-BE49-F238E27FC236}">
                            <a16:creationId xmlns:a16="http://schemas.microsoft.com/office/drawing/2014/main" id="{93372BEA-41EC-DC07-A720-CAC558868B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447801"/>
                        <a:ext cx="9144000" cy="458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DF448C6-66F2-2DC6-E8E0-BB7E846FE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763000" cy="762000"/>
          </a:xfrm>
        </p:spPr>
        <p:txBody>
          <a:bodyPr/>
          <a:lstStyle/>
          <a:p>
            <a:pPr eaLnBrk="1" hangingPunct="1"/>
            <a:r>
              <a:rPr lang="en-US" altLang="en-US"/>
              <a:t>The Static sleep(milliseconds) Method</a:t>
            </a:r>
            <a:endParaRPr lang="en-US" altLang="en-US" b="1">
              <a:latin typeface="Courier" charset="0"/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6F739F7-715A-11B4-9D68-88005DA025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990600"/>
            <a:ext cx="8763000" cy="533400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The sleep(long mills) method puts the thread to sleep for the specified time in milliseconds. </a:t>
            </a:r>
          </a:p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public void run() {</a:t>
            </a: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  for (int </a:t>
            </a:r>
            <a:r>
              <a:rPr lang="en-US" altLang="en-US" sz="20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 = 1; </a:t>
            </a:r>
            <a:r>
              <a:rPr lang="en-US" altLang="en-US" sz="20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 &lt;= </a:t>
            </a:r>
            <a:r>
              <a:rPr lang="en-US" altLang="en-US" sz="20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lastNum</a:t>
            </a: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; </a:t>
            </a:r>
            <a:r>
              <a:rPr lang="en-US" altLang="en-US" sz="20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++) {</a:t>
            </a: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en-US" sz="20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System.out.print</a:t>
            </a: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(" " + </a:t>
            </a:r>
            <a:r>
              <a:rPr lang="en-US" altLang="en-US" sz="20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);</a:t>
            </a: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try {</a:t>
            </a: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if (</a:t>
            </a:r>
            <a:r>
              <a:rPr lang="en-US" altLang="en-US" sz="2000" dirty="0" err="1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&gt;= 50) </a:t>
            </a:r>
            <a:r>
              <a:rPr lang="en-US" altLang="en-US" sz="2000" dirty="0" err="1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Thread.sleep</a:t>
            </a:r>
            <a:r>
              <a:rPr lang="en-US" alt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(1);</a:t>
            </a: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}</a:t>
            </a: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catch (</a:t>
            </a:r>
            <a:r>
              <a:rPr lang="en-US" altLang="en-US" sz="2000" dirty="0" err="1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InterruptedException</a:t>
            </a:r>
            <a:r>
              <a:rPr lang="en-US" alt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ex) {</a:t>
            </a: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}</a:t>
            </a: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  }</a:t>
            </a:r>
          </a:p>
          <a:p>
            <a:pPr marL="625475" lvl="1" indent="-112713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8916" name="Slide Number Placeholder 4">
            <a:extLst>
              <a:ext uri="{FF2B5EF4-FFF2-40B4-BE49-F238E27FC236}">
                <a16:creationId xmlns:a16="http://schemas.microsoft.com/office/drawing/2014/main" id="{817C2F34-C46D-350A-C575-4BF0A784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2E3C354-D8F0-4332-B68D-C6F70586E3D5}" type="slidenum">
              <a:rPr lang="en-US" altLang="en-US" sz="1800">
                <a:solidFill>
                  <a:srgbClr val="FFFFFF"/>
                </a:solidFill>
              </a:rPr>
              <a:pPr/>
              <a:t>15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68BC724F-CFD6-5A32-D310-28B7B3F01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763000" cy="762000"/>
          </a:xfrm>
        </p:spPr>
        <p:txBody>
          <a:bodyPr/>
          <a:lstStyle/>
          <a:p>
            <a:pPr eaLnBrk="1" hangingPunct="1"/>
            <a:r>
              <a:rPr lang="en-US" altLang="en-US"/>
              <a:t>The join() Method</a:t>
            </a:r>
            <a:endParaRPr lang="en-US" altLang="en-US" b="1">
              <a:latin typeface="Courier" charset="0"/>
            </a:endParaRP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96F81104-528A-CC96-8DF8-5A6DEBCCE2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914400"/>
            <a:ext cx="8763000" cy="11430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You can use the join() method to force one thread to wait for another thread to finish. </a:t>
            </a:r>
          </a:p>
        </p:txBody>
      </p:sp>
      <p:sp>
        <p:nvSpPr>
          <p:cNvPr id="4101" name="Slide Number Placeholder 4">
            <a:extLst>
              <a:ext uri="{FF2B5EF4-FFF2-40B4-BE49-F238E27FC236}">
                <a16:creationId xmlns:a16="http://schemas.microsoft.com/office/drawing/2014/main" id="{D097A1BA-EB4E-15D7-FB10-E2B1B9D4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A244B12-A0ED-4837-8FCB-5099DA4DB64F}" type="slidenum">
              <a:rPr lang="en-US" altLang="en-US" sz="1800">
                <a:solidFill>
                  <a:srgbClr val="FFFFFF"/>
                </a:solidFill>
              </a:rPr>
              <a:pPr/>
              <a:t>16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102" name="Rectangle 4">
            <a:extLst>
              <a:ext uri="{FF2B5EF4-FFF2-40B4-BE49-F238E27FC236}">
                <a16:creationId xmlns:a16="http://schemas.microsoft.com/office/drawing/2014/main" id="{3A7019D5-7697-856E-4C8A-0C1125B1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562600"/>
            <a:ext cx="8763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The numbers after 50 are printed after thread </a:t>
            </a:r>
            <a:r>
              <a:rPr lang="en-US" altLang="en-US" dirty="0" err="1">
                <a:cs typeface="Times New Roman" panose="02020603050405020304" pitchFamily="18" charset="0"/>
              </a:rPr>
              <a:t>printA</a:t>
            </a:r>
            <a:r>
              <a:rPr lang="en-US" altLang="en-US" dirty="0">
                <a:cs typeface="Times New Roman" panose="02020603050405020304" pitchFamily="18" charset="0"/>
              </a:rPr>
              <a:t> is finished. </a:t>
            </a:r>
          </a:p>
        </p:txBody>
      </p:sp>
      <p:sp>
        <p:nvSpPr>
          <p:cNvPr id="4103" name="Rectangle 6">
            <a:extLst>
              <a:ext uri="{FF2B5EF4-FFF2-40B4-BE49-F238E27FC236}">
                <a16:creationId xmlns:a16="http://schemas.microsoft.com/office/drawing/2014/main" id="{70501025-6F63-557E-BE05-F7BAC3D44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444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098" name="Object 5">
            <a:extLst>
              <a:ext uri="{FF2B5EF4-FFF2-40B4-BE49-F238E27FC236}">
                <a16:creationId xmlns:a16="http://schemas.microsoft.com/office/drawing/2014/main" id="{725299DC-D77B-ECB2-DC1B-C6F7F9D85D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2286000"/>
          <a:ext cx="8686800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544568" imgH="1511808" progId="Word.Picture.8">
                  <p:embed/>
                </p:oleObj>
              </mc:Choice>
              <mc:Fallback>
                <p:oleObj name="Picture" r:id="rId2" imgW="4544568" imgH="1511808" progId="Word.Picture.8">
                  <p:embed/>
                  <p:pic>
                    <p:nvPicPr>
                      <p:cNvPr id="4098" name="Object 5">
                        <a:extLst>
                          <a:ext uri="{FF2B5EF4-FFF2-40B4-BE49-F238E27FC236}">
                            <a16:creationId xmlns:a16="http://schemas.microsoft.com/office/drawing/2014/main" id="{725299DC-D77B-ECB2-DC1B-C6F7F9D85D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86000"/>
                        <a:ext cx="8686800" cy="2889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>
            <a:extLst>
              <a:ext uri="{FF2B5EF4-FFF2-40B4-BE49-F238E27FC236}">
                <a16:creationId xmlns:a16="http://schemas.microsoft.com/office/drawing/2014/main" id="{83392555-D85A-29CF-6680-B2B69F281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/>
              <a:t>Thread States</a:t>
            </a:r>
            <a:endParaRPr lang="en-US" b="1"/>
          </a:p>
        </p:txBody>
      </p:sp>
      <p:sp>
        <p:nvSpPr>
          <p:cNvPr id="5124" name="Slide Number Placeholder 4">
            <a:extLst>
              <a:ext uri="{FF2B5EF4-FFF2-40B4-BE49-F238E27FC236}">
                <a16:creationId xmlns:a16="http://schemas.microsoft.com/office/drawing/2014/main" id="{52ED15E3-C83A-0216-2B95-FA0110E8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F92C9B0-F70F-4434-8F15-A44612D0E513}" type="slidenum">
              <a:rPr lang="en-US" altLang="en-US" sz="1800">
                <a:solidFill>
                  <a:srgbClr val="FFFFFF"/>
                </a:solidFill>
              </a:rPr>
              <a:pPr/>
              <a:t>17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AADFCE0-43D5-2FAC-4CEA-5A6F98C3F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242887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5122" name="Object 4">
            <a:extLst>
              <a:ext uri="{FF2B5EF4-FFF2-40B4-BE49-F238E27FC236}">
                <a16:creationId xmlns:a16="http://schemas.microsoft.com/office/drawing/2014/main" id="{28C043E6-9B81-E610-2AAB-B831303B28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2743200"/>
          <a:ext cx="8763000" cy="329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315712" imgH="2001012" progId="Word.Picture.8">
                  <p:embed/>
                </p:oleObj>
              </mc:Choice>
              <mc:Fallback>
                <p:oleObj r:id="rId2" imgW="5315712" imgH="2001012" progId="Word.Picture.8">
                  <p:embed/>
                  <p:pic>
                    <p:nvPicPr>
                      <p:cNvPr id="5122" name="Object 4">
                        <a:extLst>
                          <a:ext uri="{FF2B5EF4-FFF2-40B4-BE49-F238E27FC236}">
                            <a16:creationId xmlns:a16="http://schemas.microsoft.com/office/drawing/2014/main" id="{28C043E6-9B81-E610-2AAB-B831303B28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743200"/>
                        <a:ext cx="8763000" cy="3297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>
            <a:extLst>
              <a:ext uri="{FF2B5EF4-FFF2-40B4-BE49-F238E27FC236}">
                <a16:creationId xmlns:a16="http://schemas.microsoft.com/office/drawing/2014/main" id="{67DD29B9-2A8B-31B4-470B-91F782D0C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143001"/>
            <a:ext cx="4648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cs typeface="Times New Roman" panose="02020603050405020304" pitchFamily="18" charset="0"/>
              </a:rPr>
              <a:t>A thread can be in one of five states: New, Ready, Running, Blocked, or Finished.</a:t>
            </a:r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ACD7A27E-D7C6-C2BA-26D0-5F6E6A830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Thread Priority</a:t>
            </a:r>
            <a:endParaRPr lang="en-US" altLang="en-US" b="1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B57BFFCB-9A17-1B89-6A2F-86B643926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7772400" cy="4419600"/>
          </a:xfrm>
        </p:spPr>
        <p:txBody>
          <a:bodyPr>
            <a:normAutofit lnSpcReduction="10000"/>
          </a:bodyPr>
          <a:lstStyle/>
          <a:p>
            <a:pPr marL="334963" indent="-334963"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Each thread is assigned a default priority of </a:t>
            </a:r>
            <a:r>
              <a:rPr lang="en-US" sz="2600" dirty="0" err="1">
                <a:latin typeface="Courier New" pitchFamily="49" charset="0"/>
              </a:rPr>
              <a:t>Thread.NORM_PRIORITY</a:t>
            </a:r>
            <a:r>
              <a:rPr lang="en-US" sz="2600" dirty="0">
                <a:latin typeface="Courier New" pitchFamily="49" charset="0"/>
              </a:rPr>
              <a:t> (</a:t>
            </a:r>
            <a:r>
              <a:rPr lang="en-US" sz="2600" dirty="0"/>
              <a:t>constant of 5</a:t>
            </a:r>
            <a:r>
              <a:rPr lang="en-US" sz="2600" dirty="0">
                <a:latin typeface="Courier New" pitchFamily="49" charset="0"/>
              </a:rPr>
              <a:t>)</a:t>
            </a:r>
            <a:r>
              <a:rPr lang="en-US" dirty="0"/>
              <a:t>. You can reset the priority using </a:t>
            </a:r>
            <a:r>
              <a:rPr lang="en-US" sz="2600" dirty="0" err="1">
                <a:latin typeface="Courier New" pitchFamily="49" charset="0"/>
              </a:rPr>
              <a:t>setPriority</a:t>
            </a:r>
            <a:r>
              <a:rPr lang="en-US" sz="2600" dirty="0">
                <a:latin typeface="Courier New" pitchFamily="49" charset="0"/>
              </a:rPr>
              <a:t>(</a:t>
            </a:r>
            <a:r>
              <a:rPr lang="en-US" sz="2600" dirty="0" err="1">
                <a:latin typeface="Courier New" pitchFamily="49" charset="0"/>
              </a:rPr>
              <a:t>int</a:t>
            </a:r>
            <a:r>
              <a:rPr lang="en-US" sz="2600" dirty="0">
                <a:latin typeface="Courier New" pitchFamily="49" charset="0"/>
              </a:rPr>
              <a:t> priority)</a:t>
            </a:r>
            <a:r>
              <a:rPr lang="en-US" dirty="0"/>
              <a:t>. </a:t>
            </a:r>
          </a:p>
          <a:p>
            <a:pPr marL="334963" indent="-334963">
              <a:spcBef>
                <a:spcPct val="100000"/>
              </a:spcBef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Some constants for priorities include </a:t>
            </a:r>
            <a:r>
              <a:rPr lang="en-US" sz="2600" dirty="0" err="1">
                <a:latin typeface="Courier New" pitchFamily="49" charset="0"/>
              </a:rPr>
              <a:t>Thread.MIN_PRIORITY</a:t>
            </a:r>
            <a:r>
              <a:rPr lang="en-US" dirty="0"/>
              <a:t> </a:t>
            </a:r>
            <a:r>
              <a:rPr lang="en-US" sz="2600" dirty="0" err="1">
                <a:latin typeface="Courier New" pitchFamily="49" charset="0"/>
              </a:rPr>
              <a:t>Thread.MAX_PRIORITY</a:t>
            </a:r>
            <a:r>
              <a:rPr lang="en-US" dirty="0"/>
              <a:t> </a:t>
            </a:r>
            <a:r>
              <a:rPr lang="en-US" sz="2600" dirty="0" err="1">
                <a:latin typeface="Courier New" pitchFamily="49" charset="0"/>
              </a:rPr>
              <a:t>Thread.NORM_PRIORITY</a:t>
            </a:r>
            <a:endParaRPr lang="en-US" sz="2600" dirty="0">
              <a:latin typeface="Courier New" pitchFamily="49" charset="0"/>
            </a:endParaRPr>
          </a:p>
          <a:p>
            <a:pPr marL="334963" indent="-334963">
              <a:spcBef>
                <a:spcPct val="100000"/>
              </a:spcBef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600" dirty="0"/>
              <a:t>By default, a thread has the priority level of the thread that created it.</a:t>
            </a:r>
          </a:p>
        </p:txBody>
      </p:sp>
      <p:sp>
        <p:nvSpPr>
          <p:cNvPr id="41988" name="Slide Number Placeholder 4">
            <a:extLst>
              <a:ext uri="{FF2B5EF4-FFF2-40B4-BE49-F238E27FC236}">
                <a16:creationId xmlns:a16="http://schemas.microsoft.com/office/drawing/2014/main" id="{B6CB5628-12CF-E2C2-FCDA-43605372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FB60E2B-95EB-4DFD-99D8-9A97CE5FFE2C}" type="slidenum">
              <a:rPr lang="en-US" altLang="en-US" sz="1800">
                <a:solidFill>
                  <a:srgbClr val="FFFFFF"/>
                </a:solidFill>
              </a:rPr>
              <a:pPr/>
              <a:t>18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576CEE85-699A-5F6D-7686-9BB3A89FA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066800"/>
          </a:xfrm>
        </p:spPr>
        <p:txBody>
          <a:bodyPr/>
          <a:lstStyle/>
          <a:p>
            <a:r>
              <a:rPr lang="en-US" altLang="en-US"/>
              <a:t>Thread Scheduling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B307E148-FFC7-486B-DA4C-DE206F85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5049838"/>
          </a:xfrm>
        </p:spPr>
        <p:txBody>
          <a:bodyPr/>
          <a:lstStyle/>
          <a:p>
            <a:r>
              <a:rPr lang="en-US" altLang="en-US"/>
              <a:t>An operating system’s thread scheduler determines which thread runs next.</a:t>
            </a:r>
          </a:p>
          <a:p>
            <a:r>
              <a:rPr lang="en-US" altLang="en-US"/>
              <a:t>Most operating systems use </a:t>
            </a:r>
            <a:r>
              <a:rPr lang="en-US" altLang="en-US" i="1"/>
              <a:t>timeslicing</a:t>
            </a:r>
            <a:r>
              <a:rPr lang="en-US" altLang="en-US"/>
              <a:t> for threads of equal priority.</a:t>
            </a:r>
          </a:p>
          <a:p>
            <a:r>
              <a:rPr lang="en-US" altLang="en-US" i="1"/>
              <a:t>Preemptive scheduling</a:t>
            </a:r>
            <a:r>
              <a:rPr lang="en-US" altLang="en-US"/>
              <a:t>: when a thread of higher priority enters the running state, it preempts the current thread.</a:t>
            </a:r>
          </a:p>
          <a:p>
            <a:r>
              <a:rPr lang="en-US" altLang="en-US" i="1"/>
              <a:t>Starvation</a:t>
            </a:r>
            <a:r>
              <a:rPr lang="en-US" altLang="en-US"/>
              <a:t>: Higher-priority threads can postpone (possible forever) the execution of lower-priority threads.</a:t>
            </a:r>
          </a:p>
          <a:p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A5BC1058-460C-58AE-B592-B70F05E2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9A7355C-80C4-4D1E-8BF1-868A93A48D4F}" type="slidenum">
              <a:rPr lang="en-US" altLang="en-US" sz="1800">
                <a:solidFill>
                  <a:srgbClr val="FFFFFF"/>
                </a:solidFill>
              </a:rPr>
              <a:pPr/>
              <a:t>19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A09311-DF5A-E262-B979-68EE49088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MULTI-THREADING</a:t>
            </a:r>
            <a:endParaRPr lang="en-IN" sz="48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DCF92AF-2E18-5227-B2A2-4BAF37D41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650029"/>
            <a:ext cx="8288032" cy="4691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BEGIN</a:t>
            </a:r>
            <a:endParaRPr lang="en-IN" dirty="0"/>
          </a:p>
        </p:txBody>
      </p:sp>
      <p:pic>
        <p:nvPicPr>
          <p:cNvPr id="18" name="Video 17" descr="People Discussing">
            <a:extLst>
              <a:ext uri="{FF2B5EF4-FFF2-40B4-BE49-F238E27FC236}">
                <a16:creationId xmlns:a16="http://schemas.microsoft.com/office/drawing/2014/main" id="{17B0B903-8BE3-40DE-C898-7BDF594DF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1" b="1"/>
          <a:stretch/>
        </p:blipFill>
        <p:spPr>
          <a:xfrm>
            <a:off x="2189524" y="934222"/>
            <a:ext cx="588092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5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E5073-AFE9-F9EE-11FF-C1733453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F1177D-0DB9-91D9-48A4-63B852B70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039" y="1247775"/>
            <a:ext cx="3856418" cy="3449638"/>
          </a:xfrm>
        </p:spPr>
        <p:txBody>
          <a:bodyPr>
            <a:normAutofit/>
          </a:bodyPr>
          <a:lstStyle/>
          <a:p>
            <a:r>
              <a:rPr lang="en-US" dirty="0"/>
              <a:t>END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DDB29E-0EDF-F288-3121-D8490919D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039" y="4818063"/>
            <a:ext cx="3895343" cy="1268412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15" name="Graphic 14" descr="End">
            <a:extLst>
              <a:ext uri="{FF2B5EF4-FFF2-40B4-BE49-F238E27FC236}">
                <a16:creationId xmlns:a16="http://schemas.microsoft.com/office/drawing/2014/main" id="{A2A6AC22-8DB5-47BF-58D6-6F096CE0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657" y="1704805"/>
            <a:ext cx="3895343" cy="3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EEEC1C73-8ECD-5301-8A1C-4B766D97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Thread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FD891D5D-B6C2-4FB6-D526-BB78009C8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Thread: single sequential flow of control within a program</a:t>
            </a:r>
          </a:p>
          <a:p>
            <a:pPr eaLnBrk="1" hangingPunct="1"/>
            <a:r>
              <a:rPr lang="en-US" altLang="en-US"/>
              <a:t>Single-threaded program can handle one task at any time.</a:t>
            </a:r>
          </a:p>
          <a:p>
            <a:pPr eaLnBrk="1" hangingPunct="1"/>
            <a:r>
              <a:rPr lang="en-US" altLang="en-US"/>
              <a:t>Multitasking allows single processor to run several concurrent threads.</a:t>
            </a:r>
          </a:p>
          <a:p>
            <a:pPr eaLnBrk="1" hangingPunct="1"/>
            <a:r>
              <a:rPr lang="en-US" altLang="en-US"/>
              <a:t>Most modern operating systems support multitasking.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F41C11E9-E01A-750A-4129-51E79950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7E8F67B-522A-42AD-AAFD-220017B51143}" type="slidenum">
              <a:rPr lang="en-US" altLang="en-US" sz="1800">
                <a:solidFill>
                  <a:srgbClr val="FFFFFF"/>
                </a:solidFill>
              </a:rPr>
              <a:pPr/>
              <a:t>3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CE3E94A7-920F-F466-B532-8CDF8A4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Advantages of Multithreading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EB6C250-06FE-61BF-3032-400C472EB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Reactive systems – constantly monitoring</a:t>
            </a:r>
          </a:p>
          <a:p>
            <a:pPr eaLnBrk="1" hangingPunct="1"/>
            <a:r>
              <a:rPr lang="en-US" altLang="en-US"/>
              <a:t>More responsive to user input – GUI application can interrupt a time-consuming task</a:t>
            </a:r>
          </a:p>
          <a:p>
            <a:pPr eaLnBrk="1" hangingPunct="1"/>
            <a:r>
              <a:rPr lang="en-US" altLang="en-US"/>
              <a:t>Server can handle multiple clients simultaneously</a:t>
            </a:r>
          </a:p>
          <a:p>
            <a:pPr eaLnBrk="1" hangingPunct="1"/>
            <a:r>
              <a:rPr lang="en-US" altLang="en-US"/>
              <a:t>Can take advantage of parallel processing</a:t>
            </a:r>
          </a:p>
          <a:p>
            <a:pPr eaLnBrk="1" hangingPunct="1"/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FA8B72EC-5142-2409-933E-C992E4A3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147994A-353D-4930-B24B-C10252CB9F7C}" type="slidenum">
              <a:rPr lang="en-US" altLang="en-US" sz="1800">
                <a:solidFill>
                  <a:srgbClr val="FFFFFF"/>
                </a:solidFill>
              </a:rPr>
              <a:pPr/>
              <a:t>4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6E6C28E9-6DAE-3D28-8DC4-4A2F8DFF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25588015-1903-96BB-8B1C-F2AAE61F0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Different processes do not share memory space.</a:t>
            </a:r>
          </a:p>
          <a:p>
            <a:pPr eaLnBrk="1" hangingPunct="1"/>
            <a:r>
              <a:rPr lang="en-US" altLang="en-US"/>
              <a:t>A thread can execute concurrently with other threads within a single process.  </a:t>
            </a:r>
          </a:p>
          <a:p>
            <a:pPr eaLnBrk="1" hangingPunct="1"/>
            <a:r>
              <a:rPr lang="en-US" altLang="en-US"/>
              <a:t>All threads managed by the JVM share memory space and can communicate with each other.</a:t>
            </a:r>
          </a:p>
          <a:p>
            <a:pPr eaLnBrk="1" hangingPunct="1"/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F5F95A5F-6D83-4001-B7DF-9C66A900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328D667-6099-4844-9906-2BCD21BAA4AF}" type="slidenum">
              <a:rPr lang="en-US" altLang="en-US" sz="1800">
                <a:solidFill>
                  <a:srgbClr val="FFFFFF"/>
                </a:solidFill>
              </a:rPr>
              <a:pPr/>
              <a:t>5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2E766D8D-8341-144A-814C-7416BFFAD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28750"/>
          </a:xfrm>
        </p:spPr>
        <p:txBody>
          <a:bodyPr/>
          <a:lstStyle/>
          <a:p>
            <a:pPr eaLnBrk="1" hangingPunct="1"/>
            <a:r>
              <a:rPr lang="en-US" altLang="en-US"/>
              <a:t>Threads Concept</a:t>
            </a:r>
          </a:p>
        </p:txBody>
      </p:sp>
      <p:sp>
        <p:nvSpPr>
          <p:cNvPr id="1029" name="Slide Number Placeholder 4">
            <a:extLst>
              <a:ext uri="{FF2B5EF4-FFF2-40B4-BE49-F238E27FC236}">
                <a16:creationId xmlns:a16="http://schemas.microsoft.com/office/drawing/2014/main" id="{E7AF56AF-33C7-B255-61E5-DA74A81F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4D11FD-FCFA-4547-8409-3A26F865F4F0}" type="slidenum">
              <a:rPr lang="en-US" altLang="en-US" sz="1800">
                <a:solidFill>
                  <a:srgbClr val="FFFFFF"/>
                </a:solidFill>
              </a:rPr>
              <a:pPr/>
              <a:t>6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030" name="Text Box 5">
            <a:extLst>
              <a:ext uri="{FF2B5EF4-FFF2-40B4-BE49-F238E27FC236}">
                <a16:creationId xmlns:a16="http://schemas.microsoft.com/office/drawing/2014/main" id="{9CBE6FB8-A00C-6775-DB45-A16E8121F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371601"/>
            <a:ext cx="16764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600"/>
              <a:t>Multiple threads on multiple CPUs</a:t>
            </a:r>
          </a:p>
        </p:txBody>
      </p:sp>
      <p:sp>
        <p:nvSpPr>
          <p:cNvPr id="1031" name="Text Box 6">
            <a:extLst>
              <a:ext uri="{FF2B5EF4-FFF2-40B4-BE49-F238E27FC236}">
                <a16:creationId xmlns:a16="http://schemas.microsoft.com/office/drawing/2014/main" id="{C3ED3801-C52E-2BE8-5C7D-09AC4AFCC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1"/>
            <a:ext cx="19050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600"/>
              <a:t>Multiple threads sharing a single CPU</a:t>
            </a:r>
          </a:p>
        </p:txBody>
      </p:sp>
      <p:graphicFrame>
        <p:nvGraphicFramePr>
          <p:cNvPr id="1026" name="Object 7">
            <a:extLst>
              <a:ext uri="{FF2B5EF4-FFF2-40B4-BE49-F238E27FC236}">
                <a16:creationId xmlns:a16="http://schemas.microsoft.com/office/drawing/2014/main" id="{62609365-3C4D-D051-0663-AC6A9C2A4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568085"/>
              </p:ext>
            </p:extLst>
          </p:nvPr>
        </p:nvGraphicFramePr>
        <p:xfrm>
          <a:off x="4187826" y="1376364"/>
          <a:ext cx="6022975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6858000" imgH="6400800" progId="Word.Picture.8">
                  <p:embed/>
                </p:oleObj>
              </mc:Choice>
              <mc:Fallback>
                <p:oleObj name="Picture" r:id="rId2" imgW="6858000" imgH="6400800" progId="Word.Picture.8">
                  <p:embed/>
                  <p:pic>
                    <p:nvPicPr>
                      <p:cNvPr id="1026" name="Object 7">
                        <a:extLst>
                          <a:ext uri="{FF2B5EF4-FFF2-40B4-BE49-F238E27FC236}">
                            <a16:creationId xmlns:a16="http://schemas.microsoft.com/office/drawing/2014/main" id="{62609365-3C4D-D051-0663-AC6A9C2A41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067" t="19858" r="42267" b="61858"/>
                      <a:stretch>
                        <a:fillRect/>
                      </a:stretch>
                    </p:blipFill>
                    <p:spPr bwMode="auto">
                      <a:xfrm>
                        <a:off x="4187826" y="1376364"/>
                        <a:ext cx="6022975" cy="17494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9">
            <a:extLst>
              <a:ext uri="{FF2B5EF4-FFF2-40B4-BE49-F238E27FC236}">
                <a16:creationId xmlns:a16="http://schemas.microsoft.com/office/drawing/2014/main" id="{A9AA6AC1-EA78-7EE3-1A47-AB928CF635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424098"/>
              </p:ext>
            </p:extLst>
          </p:nvPr>
        </p:nvGraphicFramePr>
        <p:xfrm>
          <a:off x="4264026" y="3433764"/>
          <a:ext cx="6022975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4" imgW="6858000" imgH="6400800" progId="Word.Picture.8">
                  <p:embed/>
                </p:oleObj>
              </mc:Choice>
              <mc:Fallback>
                <p:oleObj name="Picture" r:id="rId4" imgW="6858000" imgH="6400800" progId="Word.Picture.8">
                  <p:embed/>
                  <p:pic>
                    <p:nvPicPr>
                      <p:cNvPr id="1027" name="Object 9">
                        <a:extLst>
                          <a:ext uri="{FF2B5EF4-FFF2-40B4-BE49-F238E27FC236}">
                            <a16:creationId xmlns:a16="http://schemas.microsoft.com/office/drawing/2014/main" id="{A9AA6AC1-EA78-7EE3-1A47-AB928CF635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067" t="19858" r="42267" b="61858"/>
                      <a:stretch>
                        <a:fillRect/>
                      </a:stretch>
                    </p:blipFill>
                    <p:spPr bwMode="auto">
                      <a:xfrm>
                        <a:off x="4264026" y="3433764"/>
                        <a:ext cx="6022975" cy="174942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E31BF753-79EB-2C96-B1AB-CF13D0AA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Threads in Java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503615F7-869F-C7ED-D169-50D493E30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Georgia" panose="02040502050405020303" pitchFamily="18" charset="0"/>
              <a:buNone/>
            </a:pPr>
            <a:r>
              <a:rPr lang="en-US" altLang="en-US"/>
              <a:t>Creating threads in Java:</a:t>
            </a:r>
          </a:p>
          <a:p>
            <a:pPr eaLnBrk="1" hangingPunct="1">
              <a:buFont typeface="Georgia" panose="02040502050405020303" pitchFamily="18" charset="0"/>
              <a:buNone/>
            </a:pPr>
            <a:endParaRPr lang="en-US" altLang="en-US"/>
          </a:p>
          <a:p>
            <a:pPr eaLnBrk="1" hangingPunct="1"/>
            <a:r>
              <a:rPr lang="en-US" altLang="en-US"/>
              <a:t>Extend java.lang.Thread class</a:t>
            </a:r>
          </a:p>
          <a:p>
            <a:pPr eaLnBrk="1" hangingPunct="1">
              <a:buFont typeface="Georgia" panose="02040502050405020303" pitchFamily="18" charset="0"/>
              <a:buNone/>
            </a:pPr>
            <a:r>
              <a:rPr lang="en-US" altLang="en-US"/>
              <a:t>OR</a:t>
            </a:r>
          </a:p>
          <a:p>
            <a:pPr eaLnBrk="1" hangingPunct="1"/>
            <a:r>
              <a:rPr lang="en-US" altLang="en-US"/>
              <a:t>Implement java.lang.Runnable interface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B913B958-2B23-DD04-CFF9-C598A4AD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67DC31-1323-4DC9-A4C2-0A3D3EFCD0FC}" type="slidenum">
              <a:rPr lang="en-US" altLang="en-US" sz="1800">
                <a:solidFill>
                  <a:srgbClr val="FFFFFF"/>
                </a:solidFill>
              </a:rPr>
              <a:pPr/>
              <a:t>7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8D363FFC-CE61-A7D2-A75F-6B6A5F0B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Threads in Java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18B07FCD-9291-112E-CCBF-ED7A34E3F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Georgia" panose="02040502050405020303" pitchFamily="18" charset="0"/>
              <a:buNone/>
            </a:pPr>
            <a:r>
              <a:rPr lang="en-US" altLang="en-US"/>
              <a:t>Creating threads in Java:</a:t>
            </a:r>
          </a:p>
          <a:p>
            <a:pPr eaLnBrk="1" hangingPunct="1"/>
            <a:r>
              <a:rPr lang="en-US" altLang="en-US"/>
              <a:t>Extend java.lang.Thread class</a:t>
            </a:r>
          </a:p>
          <a:p>
            <a:pPr lvl="1" eaLnBrk="1" hangingPunct="1"/>
            <a:r>
              <a:rPr lang="en-US" altLang="en-US"/>
              <a:t>run() method must be overridden (similar to main method of sequential program)</a:t>
            </a:r>
          </a:p>
          <a:p>
            <a:pPr lvl="1" eaLnBrk="1" hangingPunct="1"/>
            <a:r>
              <a:rPr lang="en-US" altLang="en-US"/>
              <a:t>run() is called when execution of the thread begins </a:t>
            </a:r>
          </a:p>
          <a:p>
            <a:pPr lvl="1" eaLnBrk="1" hangingPunct="1"/>
            <a:r>
              <a:rPr lang="en-US" altLang="en-US"/>
              <a:t>A thread terminates when run() returns</a:t>
            </a:r>
          </a:p>
          <a:p>
            <a:pPr lvl="1" eaLnBrk="1" hangingPunct="1"/>
            <a:r>
              <a:rPr lang="en-US" altLang="en-US"/>
              <a:t>start() method invokes run()</a:t>
            </a:r>
          </a:p>
          <a:p>
            <a:pPr lvl="1" eaLnBrk="1" hangingPunct="1"/>
            <a:r>
              <a:rPr lang="en-US" altLang="en-US"/>
              <a:t>Calling run() does not create a new thread</a:t>
            </a:r>
          </a:p>
          <a:p>
            <a:pPr eaLnBrk="1" hangingPunct="1"/>
            <a:r>
              <a:rPr lang="en-US" altLang="en-US"/>
              <a:t>Implement java.lang.Runnable interface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A1AF1D28-2190-2CA4-9059-B2072025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BB0EC2-BB6B-420C-BD01-545E2ED7413F}" type="slidenum">
              <a:rPr lang="en-US" altLang="en-US" sz="1800">
                <a:solidFill>
                  <a:srgbClr val="FFFFFF"/>
                </a:solidFill>
              </a:rPr>
              <a:pPr/>
              <a:t>8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B602F86E-7BC0-0C11-6871-7A1227B8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Threads in Java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01AA1F4D-0137-39FA-8882-C5BC0EC69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Georgia" panose="02040502050405020303" pitchFamily="18" charset="0"/>
              <a:buNone/>
            </a:pPr>
            <a:r>
              <a:rPr lang="en-US" altLang="en-US"/>
              <a:t>Creating threads in Java:</a:t>
            </a:r>
          </a:p>
          <a:p>
            <a:pPr eaLnBrk="1" hangingPunct="1"/>
            <a:r>
              <a:rPr lang="en-US" altLang="en-US"/>
              <a:t>Extend java.lang.Thread class</a:t>
            </a:r>
          </a:p>
          <a:p>
            <a:pPr eaLnBrk="1" hangingPunct="1"/>
            <a:r>
              <a:rPr lang="en-US" altLang="en-US"/>
              <a:t>Implement java.lang.Runnable interface</a:t>
            </a:r>
          </a:p>
          <a:p>
            <a:pPr lvl="1" eaLnBrk="1" hangingPunct="1"/>
            <a:r>
              <a:rPr lang="en-US" altLang="en-US"/>
              <a:t>If already inheriting another class (i.e., JApplet)</a:t>
            </a:r>
          </a:p>
          <a:p>
            <a:pPr lvl="1" eaLnBrk="1" hangingPunct="1"/>
            <a:r>
              <a:rPr lang="en-US" altLang="en-US"/>
              <a:t>Single method: public void run()</a:t>
            </a:r>
          </a:p>
          <a:p>
            <a:pPr lvl="1" eaLnBrk="1" hangingPunct="1"/>
            <a:r>
              <a:rPr lang="en-US" altLang="en-US"/>
              <a:t>Thread class implements Runnable.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78125C5F-75E7-C0B0-8293-2C2AE2FC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D2CE25-12AF-470C-8784-FFEA92B15555}" type="slidenum">
              <a:rPr lang="en-US" altLang="en-US" sz="1800">
                <a:solidFill>
                  <a:srgbClr val="FFFFFF"/>
                </a:solidFill>
              </a:rPr>
              <a:pPr/>
              <a:t>9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661</Words>
  <Application>Microsoft Office PowerPoint</Application>
  <PresentationFormat>Widescreen</PresentationFormat>
  <Paragraphs>102</Paragraphs>
  <Slides>20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Aptos</vt:lpstr>
      <vt:lpstr>Arial</vt:lpstr>
      <vt:lpstr>Book Antiqua</vt:lpstr>
      <vt:lpstr>Calibri</vt:lpstr>
      <vt:lpstr>Calibri Light</vt:lpstr>
      <vt:lpstr>Courier</vt:lpstr>
      <vt:lpstr>Courier New</vt:lpstr>
      <vt:lpstr>Georgia</vt:lpstr>
      <vt:lpstr>Monotype Sorts</vt:lpstr>
      <vt:lpstr>Times New Roman</vt:lpstr>
      <vt:lpstr>Trebuchet MS</vt:lpstr>
      <vt:lpstr>Wingdings 3</vt:lpstr>
      <vt:lpstr>Retrospect</vt:lpstr>
      <vt:lpstr>Facet</vt:lpstr>
      <vt:lpstr>Picture</vt:lpstr>
      <vt:lpstr>Microsoft Word Picture</vt:lpstr>
      <vt:lpstr>ACADEMIC CORE JAVA Object Orientation And  Multi-Threading</vt:lpstr>
      <vt:lpstr>MULTI-THREADING</vt:lpstr>
      <vt:lpstr>Thread</vt:lpstr>
      <vt:lpstr>Advantages of Multithreading</vt:lpstr>
      <vt:lpstr>PowerPoint Presentation</vt:lpstr>
      <vt:lpstr>Threads Concept</vt:lpstr>
      <vt:lpstr>Threads in Java</vt:lpstr>
      <vt:lpstr>Threads in Java</vt:lpstr>
      <vt:lpstr>Threads in Java</vt:lpstr>
      <vt:lpstr>Thread States</vt:lpstr>
      <vt:lpstr>Thread termination</vt:lpstr>
      <vt:lpstr>Creating Tasks and Threads</vt:lpstr>
      <vt:lpstr>Example: Using the Runnable Interface to Create and Launch Threads</vt:lpstr>
      <vt:lpstr>The Thread Class </vt:lpstr>
      <vt:lpstr>The Static sleep(milliseconds) Method</vt:lpstr>
      <vt:lpstr>The join() Method</vt:lpstr>
      <vt:lpstr>Thread States</vt:lpstr>
      <vt:lpstr>Thread Priority</vt:lpstr>
      <vt:lpstr>Thread Scheduling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Subhash EP</dc:creator>
  <cp:lastModifiedBy>Subhash EP</cp:lastModifiedBy>
  <cp:revision>6</cp:revision>
  <dcterms:created xsi:type="dcterms:W3CDTF">2024-10-31T11:53:24Z</dcterms:created>
  <dcterms:modified xsi:type="dcterms:W3CDTF">2024-11-01T10:10:54Z</dcterms:modified>
</cp:coreProperties>
</file>